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1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49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7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4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0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8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1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4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0CF3-56E9-4A6A-9055-2635EE92A9EE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A7E41-D859-475B-AF58-CFB7A02B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21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1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3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6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5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9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9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216" y="8290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6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6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Kulkarni, Rutuja</dc:creator>
  <cp:lastModifiedBy>Kulkarni, Rutuja</cp:lastModifiedBy>
  <cp:revision>1</cp:revision>
  <dcterms:created xsi:type="dcterms:W3CDTF">2018-09-29T14:29:08Z</dcterms:created>
  <dcterms:modified xsi:type="dcterms:W3CDTF">2018-09-29T14:30:27Z</dcterms:modified>
</cp:coreProperties>
</file>